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7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Microsoft_Office_Word_97_-_20036.doc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1032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2056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30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4104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5128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xmlns="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6159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8</cp:revision>
  <dcterms:created xsi:type="dcterms:W3CDTF">2016-11-09T06:27:55Z</dcterms:created>
  <dcterms:modified xsi:type="dcterms:W3CDTF">2019-01-31T04:20:45Z</dcterms:modified>
</cp:coreProperties>
</file>